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23496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70085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169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1041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0722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432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2790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0703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08196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6274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4578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06B38-0A17-47A2-A383-E4105D64B2AC}" type="datetimeFigureOut">
              <a:rPr lang="es-BO" smtClean="0"/>
              <a:t>26/9/2023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3B32-E4A2-4411-945A-69FDDBFBE9F1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5624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17860" cy="6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763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6167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949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9784"/>
          </a:xfrm>
        </p:spPr>
      </p:pic>
    </p:spTree>
    <p:extLst>
      <p:ext uri="{BB962C8B-B14F-4D97-AF65-F5344CB8AC3E}">
        <p14:creationId xmlns:p14="http://schemas.microsoft.com/office/powerpoint/2010/main" val="4113768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1318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74379" cy="6792687"/>
          </a:xfrm>
        </p:spPr>
      </p:pic>
    </p:spTree>
    <p:extLst>
      <p:ext uri="{BB962C8B-B14F-4D97-AF65-F5344CB8AC3E}">
        <p14:creationId xmlns:p14="http://schemas.microsoft.com/office/powerpoint/2010/main" val="349047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482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190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7257535"/>
          </a:xfrm>
        </p:spPr>
      </p:pic>
    </p:spTree>
    <p:extLst>
      <p:ext uri="{BB962C8B-B14F-4D97-AF65-F5344CB8AC3E}">
        <p14:creationId xmlns:p14="http://schemas.microsoft.com/office/powerpoint/2010/main" val="3826015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0391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84908" cy="6858001"/>
          </a:xfrm>
        </p:spPr>
      </p:pic>
    </p:spTree>
    <p:extLst>
      <p:ext uri="{BB962C8B-B14F-4D97-AF65-F5344CB8AC3E}">
        <p14:creationId xmlns:p14="http://schemas.microsoft.com/office/powerpoint/2010/main" val="3100822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58891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68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52921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981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1957" cy="6858000"/>
          </a:xfrm>
        </p:spPr>
      </p:pic>
    </p:spTree>
    <p:extLst>
      <p:ext uri="{BB962C8B-B14F-4D97-AF65-F5344CB8AC3E}">
        <p14:creationId xmlns:p14="http://schemas.microsoft.com/office/powerpoint/2010/main" val="20378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7732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89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5098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1846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7978"/>
          </a:xfrm>
        </p:spPr>
      </p:pic>
    </p:spTree>
    <p:extLst>
      <p:ext uri="{BB962C8B-B14F-4D97-AF65-F5344CB8AC3E}">
        <p14:creationId xmlns:p14="http://schemas.microsoft.com/office/powerpoint/2010/main" val="10284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190953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481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96216"/>
          </a:xfrm>
        </p:spPr>
      </p:pic>
    </p:spTree>
    <p:extLst>
      <p:ext uri="{BB962C8B-B14F-4D97-AF65-F5344CB8AC3E}">
        <p14:creationId xmlns:p14="http://schemas.microsoft.com/office/powerpoint/2010/main" val="341112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38551"/>
          </a:xfrm>
        </p:spPr>
      </p:pic>
    </p:spTree>
    <p:extLst>
      <p:ext uri="{BB962C8B-B14F-4D97-AF65-F5344CB8AC3E}">
        <p14:creationId xmlns:p14="http://schemas.microsoft.com/office/powerpoint/2010/main" val="252692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5376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36259"/>
          </a:xfrm>
        </p:spPr>
      </p:pic>
    </p:spTree>
    <p:extLst>
      <p:ext uri="{BB962C8B-B14F-4D97-AF65-F5344CB8AC3E}">
        <p14:creationId xmlns:p14="http://schemas.microsoft.com/office/powerpoint/2010/main" val="28051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6377"/>
          </a:xfrm>
        </p:spPr>
      </p:pic>
    </p:spTree>
    <p:extLst>
      <p:ext uri="{BB962C8B-B14F-4D97-AF65-F5344CB8AC3E}">
        <p14:creationId xmlns:p14="http://schemas.microsoft.com/office/powerpoint/2010/main" val="4828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5360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71855"/>
          </a:xfrm>
        </p:spPr>
      </p:pic>
    </p:spTree>
    <p:extLst>
      <p:ext uri="{BB962C8B-B14F-4D97-AF65-F5344CB8AC3E}">
        <p14:creationId xmlns:p14="http://schemas.microsoft.com/office/powerpoint/2010/main" val="116941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78013"/>
          </a:xfrm>
        </p:spPr>
      </p:pic>
    </p:spTree>
    <p:extLst>
      <p:ext uri="{BB962C8B-B14F-4D97-AF65-F5344CB8AC3E}">
        <p14:creationId xmlns:p14="http://schemas.microsoft.com/office/powerpoint/2010/main" val="93889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6225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3383"/>
          </a:xfrm>
        </p:spPr>
      </p:pic>
    </p:spTree>
    <p:extLst>
      <p:ext uri="{BB962C8B-B14F-4D97-AF65-F5344CB8AC3E}">
        <p14:creationId xmlns:p14="http://schemas.microsoft.com/office/powerpoint/2010/main" val="103320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418069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96370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0</Words>
  <Application>Microsoft Office PowerPoint</Application>
  <PresentationFormat>Panorámica</PresentationFormat>
  <Paragraphs>0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</dc:creator>
  <cp:lastModifiedBy>Daniel</cp:lastModifiedBy>
  <cp:revision>3</cp:revision>
  <dcterms:created xsi:type="dcterms:W3CDTF">2023-08-24T19:21:15Z</dcterms:created>
  <dcterms:modified xsi:type="dcterms:W3CDTF">2023-09-26T19:44:23Z</dcterms:modified>
</cp:coreProperties>
</file>